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879"/>
    <a:srgbClr val="497593"/>
    <a:srgbClr val="7B98B2"/>
    <a:srgbClr val="B3C3D3"/>
    <a:srgbClr val="004165"/>
    <a:srgbClr val="772432"/>
    <a:srgbClr val="FEEE9F"/>
    <a:srgbClr val="E5E5E5"/>
    <a:srgbClr val="F5F5F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46" autoAdjust="0"/>
    <p:restoredTop sz="96302" autoAdjust="0"/>
  </p:normalViewPr>
  <p:slideViewPr>
    <p:cSldViewPr snapToGrid="0" snapToObjects="1">
      <p:cViewPr varScale="1">
        <p:scale>
          <a:sx n="84" d="100"/>
          <a:sy n="84" d="100"/>
        </p:scale>
        <p:origin x="76" y="352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4379" y="1153887"/>
            <a:ext cx="4998620" cy="7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kumimoji="1"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80D419-C852-E6F6-2A32-0A4AD47C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197" y="400753"/>
            <a:ext cx="4969809" cy="649224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MOG MOG Project</a:t>
            </a:r>
            <a:endParaRPr kumimoji="1"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4B127-75CE-EB7C-458E-4F693BBD15F2}"/>
              </a:ext>
            </a:extLst>
          </p:cNvPr>
          <p:cNvSpPr txBox="1"/>
          <p:nvPr/>
        </p:nvSpPr>
        <p:spPr>
          <a:xfrm>
            <a:off x="361950" y="1313061"/>
            <a:ext cx="11117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/>
              <a:t>Keep 15 or more attendees at regular meeting</a:t>
            </a:r>
            <a:endParaRPr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F78A5D-A26C-0E97-27F8-FED55F6BCBD5}"/>
              </a:ext>
            </a:extLst>
          </p:cNvPr>
          <p:cNvSpPr txBox="1"/>
          <p:nvPr/>
        </p:nvSpPr>
        <p:spPr>
          <a:xfrm>
            <a:off x="361949" y="2036287"/>
            <a:ext cx="111177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/>
              <a:t>15 turnouts including on-line attendee</a:t>
            </a:r>
          </a:p>
          <a:p>
            <a:r>
              <a:rPr lang="en-US" altLang="ja-JP" sz="3600" dirty="0"/>
              <a:t>&lt;E.g.&gt;</a:t>
            </a:r>
          </a:p>
          <a:p>
            <a:r>
              <a:rPr lang="en-US" altLang="ja-JP" sz="3600" dirty="0"/>
              <a:t> - 12 members, 3 guests</a:t>
            </a:r>
          </a:p>
          <a:p>
            <a:r>
              <a:rPr lang="en-US" altLang="ja-JP" sz="3600" dirty="0"/>
              <a:t> - 10 members, 5 guests,</a:t>
            </a:r>
          </a:p>
          <a:p>
            <a:r>
              <a:rPr lang="en-US" altLang="ja-JP" sz="3600" dirty="0"/>
              <a:t> - Joint meeting with other club</a:t>
            </a:r>
          </a:p>
          <a:p>
            <a:r>
              <a:rPr lang="ja-JP" altLang="en-US" sz="3600" dirty="0"/>
              <a:t> </a:t>
            </a:r>
            <a:r>
              <a:rPr lang="en-US" altLang="ja-JP" sz="3600" dirty="0"/>
              <a:t>- Etc,,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88095459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414-PowerpointTemplate16X9</Template>
  <TotalTime>766</TotalTime>
  <Words>47</Words>
  <Application>Microsoft Office PowerPoint</Application>
  <PresentationFormat>ワイド画面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Myriad Pro</vt:lpstr>
      <vt:lpstr>Myriad Pro Semibold</vt:lpstr>
      <vt:lpstr>Arial</vt:lpstr>
      <vt:lpstr>Calibri</vt:lpstr>
      <vt:lpstr>Wingdings</vt:lpstr>
      <vt:lpstr>Toastmasters Theme Light Mode</vt:lpstr>
      <vt:lpstr>Toastmasters Theme Dark Mode</vt:lpstr>
      <vt:lpstr>MOG MOG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DTM取得への挑戦</dc:title>
  <dc:creator>佐藤　和美 佐藤　和美</dc:creator>
  <cp:lastModifiedBy>Takahiro Mandai</cp:lastModifiedBy>
  <cp:revision>23</cp:revision>
  <dcterms:created xsi:type="dcterms:W3CDTF">2022-09-20T07:25:24Z</dcterms:created>
  <dcterms:modified xsi:type="dcterms:W3CDTF">2025-02-13T23:56:33Z</dcterms:modified>
</cp:coreProperties>
</file>